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271" r:id="rId19"/>
    <p:sldId id="269" r:id="rId20"/>
    <p:sldId id="270" r:id="rId21"/>
    <p:sldId id="297" r:id="rId22"/>
    <p:sldId id="299" r:id="rId23"/>
    <p:sldId id="275" r:id="rId24"/>
    <p:sldId id="274" r:id="rId25"/>
    <p:sldId id="304" r:id="rId26"/>
    <p:sldId id="300" r:id="rId27"/>
    <p:sldId id="302" r:id="rId28"/>
    <p:sldId id="278" r:id="rId29"/>
    <p:sldId id="279" r:id="rId30"/>
    <p:sldId id="286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5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nuitrcs/intro-quest-Fall2019" TargetMode="Externa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420576" y="6917522"/>
            <a:ext cx="9464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://github.com/nuitrcs/intro-quest-Fall2019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719290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5385317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7990758" y="5655891"/>
            <a:ext cx="43505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38728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(Q9)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7946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088313"/>
            <a:ext cx="12249598" cy="795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slurmtest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-&gt;  </a:t>
            </a:r>
            <a:r>
              <a:rPr lang="en-US" dirty="0" smtClean="0"/>
              <a:t>connect to </a:t>
            </a:r>
            <a:r>
              <a:rPr lang="en-US" dirty="0" err="1" smtClean="0"/>
              <a:t>Slurm</a:t>
            </a:r>
            <a:r>
              <a:rPr lang="en-US" dirty="0" smtClean="0"/>
              <a:t> test cluster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github.com/nuitrcs/intro-quest-Fall2019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intro-quest-Fall2019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 smtClean="0"/>
              <a:t>-</a:t>
            </a:r>
            <a:r>
              <a:rPr lang="en-US" dirty="0" smtClean="0"/>
              <a:t>J</a:t>
            </a:r>
            <a:r>
              <a:rPr dirty="0" smtClean="0"/>
              <a:t>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26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7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8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9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0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23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&gt;740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~20,000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740+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740+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9443</TotalTime>
  <Words>1577</Words>
  <Application>Microsoft Office PowerPoint</Application>
  <PresentationFormat>Custom</PresentationFormat>
  <Paragraphs>381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107</cp:revision>
  <dcterms:modified xsi:type="dcterms:W3CDTF">2019-10-29T20:36:56Z</dcterms:modified>
</cp:coreProperties>
</file>